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1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/>
          <a:lstStyle/>
          <a:p>
            <a:r>
              <a:rPr lang="ru-RU" dirty="0" smtClean="0"/>
              <a:t>Проект школьного музея «Сквозь века»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266928" cy="1752600"/>
          </a:xfrm>
        </p:spPr>
        <p:txBody>
          <a:bodyPr>
            <a:normAutofit/>
          </a:bodyPr>
          <a:lstStyle/>
          <a:p>
            <a:r>
              <a:rPr lang="ru-RU" dirty="0" smtClean="0"/>
              <a:t>Проект выполнили: </a:t>
            </a:r>
            <a:r>
              <a:rPr lang="ru-RU" dirty="0" err="1" smtClean="0"/>
              <a:t>Нормурадова</a:t>
            </a:r>
            <a:r>
              <a:rPr lang="ru-RU" dirty="0" smtClean="0"/>
              <a:t> Динара, </a:t>
            </a:r>
            <a:r>
              <a:rPr lang="ru-RU" dirty="0" err="1" smtClean="0"/>
              <a:t>Салимова</a:t>
            </a:r>
            <a:r>
              <a:rPr lang="ru-RU" dirty="0" smtClean="0"/>
              <a:t> </a:t>
            </a:r>
            <a:r>
              <a:rPr lang="ru-RU" dirty="0" err="1" smtClean="0"/>
              <a:t>Алия</a:t>
            </a:r>
            <a:r>
              <a:rPr lang="ru-RU" dirty="0" smtClean="0"/>
              <a:t>, Исмагилова </a:t>
            </a:r>
            <a:r>
              <a:rPr lang="ru-RU" dirty="0" err="1" smtClean="0"/>
              <a:t>Гульназ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r>
              <a:rPr lang="ru-RU" dirty="0" smtClean="0"/>
              <a:t>Актуальность проекта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Актуальность </a:t>
            </a:r>
            <a:r>
              <a:rPr lang="ru-RU" dirty="0" smtClean="0"/>
              <a:t>заключается </a:t>
            </a:r>
            <a:r>
              <a:rPr lang="ru-RU" dirty="0"/>
              <a:t>в том, что данный проект способствует повышению качества воспитательной и образовательной работы, которая строится на использовании как традиционных, так и инновационных технологий, что способствует новой модели образования и воспитания (проведение интерактивных уроков в музее с использованием ИКТ-технологий, </a:t>
            </a:r>
            <a:r>
              <a:rPr lang="ru-RU" dirty="0" err="1"/>
              <a:t>квестов</a:t>
            </a:r>
            <a:r>
              <a:rPr lang="ru-RU" dirty="0"/>
              <a:t>, виртуальных экскурсий и т.д.).</a:t>
            </a:r>
          </a:p>
          <a:p>
            <a:r>
              <a:rPr lang="ru-RU" dirty="0"/>
              <a:t>Музей истории школы рассчитан на детей и молодежь. Дети - будущее нашего общества. Если мы хотим вырастить достойных граждан, патриотов Отечества, мы должны воспитать в наших детях духовно-нравственный стержень. С раннего возраста человек начинает осознавать себя частицей своей семьи, своей нации, своей Родины.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r>
              <a:rPr lang="ru-RU" dirty="0" smtClean="0"/>
              <a:t>Цели </a:t>
            </a:r>
            <a:r>
              <a:rPr lang="ru-RU" dirty="0" smtClean="0"/>
              <a:t>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229600" cy="4325112"/>
          </a:xfrm>
        </p:spPr>
        <p:txBody>
          <a:bodyPr numCol="1">
            <a:normAutofit fontScale="85000" lnSpcReduction="20000"/>
          </a:bodyPr>
          <a:lstStyle/>
          <a:p>
            <a:pPr algn="just"/>
            <a:r>
              <a:rPr lang="ru-RU" dirty="0" smtClean="0"/>
              <a:t>Модернизация </a:t>
            </a:r>
            <a:r>
              <a:rPr lang="ru-RU" dirty="0"/>
              <a:t>традиционного музейного пространства в современную образовательную среду, способствующую патриотическому, гражданскому, культурному, интеллектуальному воспитанию и </a:t>
            </a:r>
            <a:r>
              <a:rPr lang="ru-RU" dirty="0" smtClean="0"/>
              <a:t>развитию. </a:t>
            </a:r>
          </a:p>
          <a:p>
            <a:pPr algn="just">
              <a:buNone/>
            </a:pPr>
            <a:r>
              <a:rPr lang="ru-RU" dirty="0" smtClean="0"/>
              <a:t>   		П</a:t>
            </a:r>
            <a:r>
              <a:rPr lang="ru-RU" dirty="0" smtClean="0"/>
              <a:t>овышение </a:t>
            </a:r>
            <a:r>
              <a:rPr lang="ru-RU" dirty="0"/>
              <a:t>интереса учащихся к краеведческой работе посредством применения интерактивных форм и привлечения социума.</a:t>
            </a:r>
          </a:p>
          <a:p>
            <a:pPr algn="just">
              <a:buNone/>
            </a:pPr>
            <a:r>
              <a:rPr lang="ru-RU" dirty="0" smtClean="0"/>
              <a:t>		Таким образом данный </a:t>
            </a:r>
            <a:r>
              <a:rPr lang="ru-RU" dirty="0" smtClean="0"/>
              <a:t>проект </a:t>
            </a:r>
            <a:r>
              <a:rPr lang="ru-RU" dirty="0"/>
              <a:t>на весь педагогический процесс, пронизывает все структуры, интегрируя учебные занятия, внеурочную жизнь обучающихся и дополнительное образование, разнообразные виды деятельности.</a:t>
            </a:r>
          </a:p>
          <a:p>
            <a:endParaRPr lang="ru-RU" dirty="0" smtClean="0"/>
          </a:p>
          <a:p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066800"/>
          </a:xfrm>
        </p:spPr>
        <p:txBody>
          <a:bodyPr/>
          <a:lstStyle/>
          <a:p>
            <a:r>
              <a:rPr lang="ru-RU" dirty="0" smtClean="0"/>
              <a:t>Задачи проекта: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rmAutofit fontScale="70000" lnSpcReduction="20000"/>
          </a:bodyPr>
          <a:lstStyle/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интерактивной площадки (проведение интерактивных уроков и занятий,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квестов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виртуальных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эскурсий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и т.д.).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Обновление системы гражданско-патриотического воспитания с использованием ресурсов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музея.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информационно-коммуникативных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технологий в работе музея: разработка мультимедийной продукции (виртуальные экскурсии и экспозиции, видеоматериалы), создание электронной картотеки и т.д.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Привлечение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молодёжи к социально активной деятельности. Организация экскурсий, выставок, презентаций в музее.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Издание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Книги Памяти о выпускниках школы, прославивших школу, город, страну.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презентации интерактивного музея.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Повышение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профессиональной компетентности педагогов в области музейной педагогики.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партнерства с другими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музеями района и республики.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системы непрерывного военно-патриотического воспитания детей и молодежи.</a:t>
            </a:r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0213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Каким мы видим наш школьный музей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1914260"/>
            <a:ext cx="7416824" cy="4503072"/>
          </a:xfrm>
        </p:spPr>
      </p:pic>
    </p:spTree>
    <p:extLst>
      <p:ext uri="{BB962C8B-B14F-4D97-AF65-F5344CB8AC3E}">
        <p14:creationId xmlns:p14="http://schemas.microsoft.com/office/powerpoint/2010/main" xmlns="" val="1296229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836712"/>
            <a:ext cx="8538284" cy="5688632"/>
          </a:xfrm>
        </p:spPr>
      </p:pic>
    </p:spTree>
    <p:extLst>
      <p:ext uri="{BB962C8B-B14F-4D97-AF65-F5344CB8AC3E}">
        <p14:creationId xmlns:p14="http://schemas.microsoft.com/office/powerpoint/2010/main" xmlns="" val="2686323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Требуемое оборудование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Новые экспонаты;</a:t>
            </a:r>
          </a:p>
          <a:p>
            <a:pPr>
              <a:buFontTx/>
              <a:buChar char="-"/>
            </a:pPr>
            <a:r>
              <a:rPr lang="ru-RU" dirty="0" err="1" smtClean="0"/>
              <a:t>Мультимедийное</a:t>
            </a:r>
            <a:r>
              <a:rPr lang="ru-RU" dirty="0" smtClean="0"/>
              <a:t> оборудование;</a:t>
            </a:r>
          </a:p>
          <a:p>
            <a:pPr>
              <a:buFontTx/>
              <a:buChar char="-"/>
            </a:pPr>
            <a:r>
              <a:rPr lang="ru-RU" dirty="0" smtClean="0"/>
              <a:t>Формы музейной работы;</a:t>
            </a:r>
          </a:p>
          <a:p>
            <a:pPr>
              <a:buFontTx/>
              <a:buChar char="-"/>
            </a:pPr>
            <a:r>
              <a:rPr lang="ru-RU" dirty="0" smtClean="0"/>
              <a:t>Стойки и шкафы для экспонатов;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1066800"/>
          </a:xfrm>
        </p:spPr>
        <p:txBody>
          <a:bodyPr/>
          <a:lstStyle/>
          <a:p>
            <a:r>
              <a:rPr lang="ru-RU" dirty="0" smtClean="0"/>
              <a:t>Ожидаемые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325112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3400" dirty="0"/>
              <a:t>Патриотическое воспитание должно стать одним из главных, ведущих звеньев в работе с детьми и молодёжью. И если не обращаться к прошлому страны, её истории, истокам, то связь времён может прерваться. Ознакомление подрастающего поколения с исторической и современной информацией о людях, которые высокими достижениями в спорте, науке, культуре, трудовыми и боевыми подвигами прославили имя родной страны, республики, школы будет содействовать формированию и развитию у молодёжи чувства гордости за соотечественников и государство в целом.</a:t>
            </a:r>
          </a:p>
          <a:p>
            <a:pPr algn="just"/>
            <a:r>
              <a:rPr lang="ru-RU" sz="3400" dirty="0"/>
              <a:t>Результаты проекта активизируют и повысят интерес обучающихся и молодежи к изучению истории школы, </a:t>
            </a:r>
            <a:r>
              <a:rPr lang="ru-RU" sz="3400" dirty="0" smtClean="0"/>
              <a:t>поселка </a:t>
            </a:r>
            <a:r>
              <a:rPr lang="ru-RU" sz="3400" dirty="0"/>
              <a:t>и Отечества, обеспечат формирование у молодежи моральной, психологической и физической готовности к защите Родины. При реализации проекта будут сформированы и развиты такие важные социально значимые качества, как гражданская зрелость, любовь к Отечеству, ответственность, чувство долга, верность традициям.</a:t>
            </a:r>
          </a:p>
          <a:p>
            <a:pPr algn="just"/>
            <a:r>
              <a:rPr lang="ru-RU" sz="3400" dirty="0"/>
              <a:t>Привлекая молодежь к поисковой деятельности и участию в работе Музея истории школы, мы порождаем преемственность поколений. Память о защитниках Родины становится для них не пустым звуком, а становится смыслом жизни, врезается в память и сердце. Эта деятельность незаменима, она объединяет всех людей всех национальностей, конфессий, содействует повышению у населения культуры и уважения к погибшим, сближает старшее поколение и молодежь.</a:t>
            </a:r>
          </a:p>
          <a:p>
            <a:pPr marL="109728" indent="0" algn="just">
              <a:buNone/>
            </a:pPr>
            <a:endParaRPr lang="ru-RU" sz="3400" dirty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44824"/>
            <a:ext cx="8229600" cy="2304256"/>
          </a:xfrm>
        </p:spPr>
        <p:txBody>
          <a:bodyPr/>
          <a:lstStyle/>
          <a:p>
            <a:pPr algn="ctr"/>
            <a:r>
              <a:rPr lang="ru-RU" b="1" dirty="0" smtClean="0"/>
              <a:t>СПАСИБО ЗА ВНИМАНИЕ!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4577323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79</TotalTime>
  <Words>445</Words>
  <Application>Microsoft Office PowerPoint</Application>
  <PresentationFormat>Экран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Проект школьного музея «Сквозь века»</vt:lpstr>
      <vt:lpstr>Актуальность проекта </vt:lpstr>
      <vt:lpstr>Цели проекта:</vt:lpstr>
      <vt:lpstr>Задачи проекта:</vt:lpstr>
      <vt:lpstr>Каким мы видим наш школьный музей</vt:lpstr>
      <vt:lpstr>Слайд 6</vt:lpstr>
      <vt:lpstr>Требуемое оборудование</vt:lpstr>
      <vt:lpstr>Ожидаемые задачи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Альмира</dc:creator>
  <cp:lastModifiedBy>Альмира</cp:lastModifiedBy>
  <cp:revision>10</cp:revision>
  <dcterms:created xsi:type="dcterms:W3CDTF">2021-11-09T08:52:48Z</dcterms:created>
  <dcterms:modified xsi:type="dcterms:W3CDTF">2021-11-09T14:11:07Z</dcterms:modified>
</cp:coreProperties>
</file>